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4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5450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106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383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273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874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7574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5374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319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529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7016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378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51E8C-61F4-4C68-96D7-4DCFF4BE1180}" type="datetimeFigureOut">
              <a:rPr lang="hu-HU" smtClean="0"/>
              <a:t>2015.04.14.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5EA2E-99A7-4D9C-B984-C993F71F6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356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619" y="0"/>
            <a:ext cx="5006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5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683" y="0"/>
            <a:ext cx="50946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6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796" y="0"/>
            <a:ext cx="5210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6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996" y="0"/>
            <a:ext cx="50820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617" y="0"/>
            <a:ext cx="48247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115" y="0"/>
            <a:ext cx="48677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69" y="0"/>
            <a:ext cx="5204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69" y="0"/>
            <a:ext cx="5204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715" y="0"/>
            <a:ext cx="5194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099" y="0"/>
            <a:ext cx="49158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796" y="0"/>
            <a:ext cx="5210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445" y="0"/>
            <a:ext cx="51331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166" y="0"/>
            <a:ext cx="5037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993" y="0"/>
            <a:ext cx="49880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95" y="0"/>
            <a:ext cx="48200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734" y="0"/>
            <a:ext cx="5144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104" y="0"/>
            <a:ext cx="4799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08" y="0"/>
            <a:ext cx="50211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859" y="0"/>
            <a:ext cx="50082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864" y="0"/>
            <a:ext cx="48442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609" y="0"/>
            <a:ext cx="4836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670" y="0"/>
            <a:ext cx="50926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4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Diavetítés a képernyőre (4:3 oldalarány)</PresentationFormat>
  <Paragraphs>0</Paragraphs>
  <Slides>22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3" baseType="lpstr"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baxi</dc:creator>
  <cp:lastModifiedBy>baxi</cp:lastModifiedBy>
  <cp:revision>2</cp:revision>
  <dcterms:created xsi:type="dcterms:W3CDTF">2015-04-14T11:52:47Z</dcterms:created>
  <dcterms:modified xsi:type="dcterms:W3CDTF">2015-04-14T12:03:25Z</dcterms:modified>
</cp:coreProperties>
</file>